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1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816895A4-BF23-1E00-F8AE-96A340FCC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934"/>
            <a:ext cx="899592" cy="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화면 슬라이드 쇼(16:9)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USER</cp:lastModifiedBy>
  <cp:revision>16</cp:revision>
  <dcterms:created xsi:type="dcterms:W3CDTF">2023-03-09T01:10:02Z</dcterms:created>
  <dcterms:modified xsi:type="dcterms:W3CDTF">2026-04-10T03:46:06Z</dcterms:modified>
</cp:coreProperties>
</file>